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34948-CDC8-487A-BA05-EF9C17522760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3F763-AA80-4511-BCEC-464682E4B9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7" name="Picture 3" descr="C:\Users\Maykel\Pictures\1317arco_iri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Quem </a:t>
            </a:r>
            <a:r>
              <a:rPr lang="pt-BR" dirty="0" smtClean="0"/>
              <a:t>era o pai de </a:t>
            </a:r>
            <a:r>
              <a:rPr lang="pt-BR" dirty="0" err="1" smtClean="0"/>
              <a:t>Neemias</a:t>
            </a:r>
            <a:r>
              <a:rPr lang="pt-BR" dirty="0" smtClean="0"/>
              <a:t>?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a</a:t>
            </a:r>
            <a:r>
              <a:rPr lang="pt-BR" b="1" dirty="0" smtClean="0"/>
              <a:t>) </a:t>
            </a:r>
            <a:r>
              <a:rPr lang="pt-BR" dirty="0" err="1" smtClean="0"/>
              <a:t>Seraías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err="1" smtClean="0"/>
              <a:t>Hacalias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err="1" smtClean="0"/>
              <a:t>Abias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err="1" smtClean="0"/>
              <a:t>Hadade</a:t>
            </a:r>
            <a:endParaRPr lang="pt-BR" dirty="0" smtClean="0"/>
          </a:p>
          <a:p>
            <a:pPr algn="ctr">
              <a:buNone/>
            </a:pPr>
            <a:r>
              <a:rPr lang="pt-BR" dirty="0" smtClean="0"/>
              <a:t> </a:t>
            </a:r>
            <a:br>
              <a:rPr lang="pt-BR" dirty="0" smtClean="0"/>
            </a:br>
            <a:r>
              <a:rPr lang="pt-BR" sz="4000" dirty="0" smtClean="0">
                <a:solidFill>
                  <a:srgbClr val="FF0000"/>
                </a:solidFill>
              </a:rPr>
              <a:t>b</a:t>
            </a:r>
            <a:r>
              <a:rPr lang="pt-BR" sz="4000" dirty="0" smtClean="0">
                <a:solidFill>
                  <a:srgbClr val="FF0000"/>
                </a:solidFill>
              </a:rPr>
              <a:t>) </a:t>
            </a:r>
            <a:r>
              <a:rPr lang="pt-BR" sz="4000" dirty="0" err="1" smtClean="0">
                <a:solidFill>
                  <a:srgbClr val="FF0000"/>
                </a:solidFill>
              </a:rPr>
              <a:t>Hacalias</a:t>
            </a:r>
            <a:r>
              <a:rPr lang="pt-BR" sz="4000" dirty="0" smtClean="0">
                <a:solidFill>
                  <a:srgbClr val="FF0000"/>
                </a:solidFill>
              </a:rPr>
              <a:t> 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8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Quem </a:t>
            </a:r>
            <a:r>
              <a:rPr lang="pt-BR" dirty="0" smtClean="0"/>
              <a:t>era o pai de Esdras</a:t>
            </a:r>
            <a:r>
              <a:rPr lang="pt-BR" dirty="0" smtClean="0"/>
              <a:t>?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a</a:t>
            </a:r>
            <a:r>
              <a:rPr lang="pt-BR" b="1" dirty="0" smtClean="0"/>
              <a:t>) </a:t>
            </a:r>
            <a:r>
              <a:rPr lang="pt-BR" dirty="0" err="1" smtClean="0"/>
              <a:t>Seraías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err="1" smtClean="0"/>
              <a:t>Hacalias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err="1" smtClean="0"/>
              <a:t>Abias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err="1" smtClean="0"/>
              <a:t>Hadade</a:t>
            </a:r>
            <a:r>
              <a:rPr lang="pt-BR" dirty="0" smtClean="0"/>
              <a:t> </a:t>
            </a:r>
            <a:endParaRPr lang="pt-BR" dirty="0" smtClean="0"/>
          </a:p>
          <a:p>
            <a:pPr algn="ctr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>
                <a:solidFill>
                  <a:srgbClr val="FF0000"/>
                </a:solidFill>
              </a:rPr>
              <a:t>a</a:t>
            </a:r>
            <a:r>
              <a:rPr lang="pt-BR" sz="4000" dirty="0" smtClean="0">
                <a:solidFill>
                  <a:srgbClr val="FF0000"/>
                </a:solidFill>
              </a:rPr>
              <a:t>) </a:t>
            </a:r>
            <a:r>
              <a:rPr lang="pt-BR" sz="4000" dirty="0" err="1" smtClean="0">
                <a:solidFill>
                  <a:srgbClr val="FF0000"/>
                </a:solidFill>
              </a:rPr>
              <a:t>Seraías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EXTRA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Quem </a:t>
            </a:r>
            <a:r>
              <a:rPr lang="pt-BR" dirty="0" smtClean="0"/>
              <a:t>era o pai de Matusalém</a:t>
            </a:r>
            <a:r>
              <a:rPr lang="pt-BR" dirty="0" smtClean="0"/>
              <a:t>?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a</a:t>
            </a:r>
            <a:r>
              <a:rPr lang="pt-BR" b="1" dirty="0" smtClean="0"/>
              <a:t>) </a:t>
            </a:r>
            <a:r>
              <a:rPr lang="pt-BR" dirty="0" err="1" smtClean="0"/>
              <a:t>Cainã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err="1" smtClean="0"/>
              <a:t>Maalalel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err="1" smtClean="0"/>
              <a:t>Lameque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err="1" smtClean="0"/>
              <a:t>Enoque</a:t>
            </a:r>
            <a:endParaRPr lang="pt-BR" dirty="0" smtClean="0"/>
          </a:p>
          <a:p>
            <a:pPr algn="ctr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>
                <a:solidFill>
                  <a:srgbClr val="FF0000"/>
                </a:solidFill>
              </a:rPr>
              <a:t>d</a:t>
            </a:r>
            <a:r>
              <a:rPr lang="pt-BR" sz="4000" dirty="0" smtClean="0">
                <a:solidFill>
                  <a:srgbClr val="FF0000"/>
                </a:solidFill>
              </a:rPr>
              <a:t>) </a:t>
            </a:r>
            <a:r>
              <a:rPr lang="pt-BR" sz="4000" dirty="0" err="1" smtClean="0">
                <a:solidFill>
                  <a:srgbClr val="FF0000"/>
                </a:solidFill>
              </a:rPr>
              <a:t>Enoque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EXTRA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>
              <a:buNone/>
            </a:pPr>
            <a:r>
              <a:rPr lang="pt-BR" i="1" dirty="0" smtClean="0"/>
              <a:t>No caso de empate, quem responder a pergunta EXTRA primeiro, será o vencedor.</a:t>
            </a:r>
            <a:endParaRPr lang="pt-BR" i="1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dirty="0" smtClean="0"/>
              <a:t> </a:t>
            </a:r>
            <a:r>
              <a:rPr lang="pt-BR" sz="4800" dirty="0" smtClean="0"/>
              <a:t>Quem é meu pai 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Quem era o pai de Abraão</a:t>
            </a:r>
            <a:r>
              <a:rPr lang="pt-BR" dirty="0" smtClean="0"/>
              <a:t>?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a</a:t>
            </a:r>
            <a:r>
              <a:rPr lang="pt-BR" b="1" dirty="0" smtClean="0"/>
              <a:t>) </a:t>
            </a:r>
            <a:r>
              <a:rPr lang="pt-BR" dirty="0" err="1" smtClean="0"/>
              <a:t>Ur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err="1" smtClean="0"/>
              <a:t>Harã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err="1" smtClean="0"/>
              <a:t>Naor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smtClean="0"/>
              <a:t>Terá</a:t>
            </a:r>
          </a:p>
          <a:p>
            <a:pPr algn="ctr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>
                <a:solidFill>
                  <a:srgbClr val="FF0000"/>
                </a:solidFill>
              </a:rPr>
              <a:t>d</a:t>
            </a:r>
            <a:r>
              <a:rPr lang="pt-BR" sz="4000" dirty="0" smtClean="0">
                <a:solidFill>
                  <a:srgbClr val="FF0000"/>
                </a:solidFill>
              </a:rPr>
              <a:t>) Terá 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1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Quem </a:t>
            </a:r>
            <a:r>
              <a:rPr lang="pt-BR" dirty="0" smtClean="0"/>
              <a:t>era o pai de Josué?</a:t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b="1" dirty="0" smtClean="0"/>
              <a:t>a) </a:t>
            </a:r>
            <a:r>
              <a:rPr lang="pt-BR" dirty="0" smtClean="0"/>
              <a:t>Num </a:t>
            </a:r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err="1" smtClean="0"/>
              <a:t>Salmon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smtClean="0"/>
              <a:t>Quis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err="1" smtClean="0"/>
              <a:t>Amitai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a</a:t>
            </a:r>
            <a:r>
              <a:rPr lang="pt-BR" sz="4000" dirty="0" smtClean="0">
                <a:solidFill>
                  <a:srgbClr val="FF0000"/>
                </a:solidFill>
              </a:rPr>
              <a:t>) Num</a:t>
            </a:r>
            <a:r>
              <a:rPr lang="pt-BR" dirty="0" smtClean="0"/>
              <a:t> 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2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Quem </a:t>
            </a:r>
            <a:r>
              <a:rPr lang="pt-BR" dirty="0" smtClean="0"/>
              <a:t>era o pai de </a:t>
            </a:r>
            <a:r>
              <a:rPr lang="pt-BR" dirty="0" err="1" smtClean="0"/>
              <a:t>Anrão</a:t>
            </a:r>
            <a:r>
              <a:rPr lang="pt-BR" dirty="0" smtClean="0"/>
              <a:t>?</a:t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b="1" dirty="0" smtClean="0"/>
              <a:t>a)</a:t>
            </a:r>
            <a:r>
              <a:rPr lang="pt-BR" dirty="0" smtClean="0"/>
              <a:t> </a:t>
            </a:r>
            <a:r>
              <a:rPr lang="pt-BR" dirty="0" err="1" smtClean="0"/>
              <a:t>Usiel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err="1" smtClean="0"/>
              <a:t>Coate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err="1" smtClean="0"/>
              <a:t>Isar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smtClean="0"/>
              <a:t>Quis</a:t>
            </a:r>
            <a:br>
              <a:rPr lang="pt-BR" dirty="0" smtClean="0"/>
            </a:br>
            <a:endParaRPr lang="pt-BR" dirty="0" smtClean="0"/>
          </a:p>
          <a:p>
            <a:pPr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b</a:t>
            </a:r>
            <a:r>
              <a:rPr lang="pt-BR" sz="4000" dirty="0" smtClean="0">
                <a:solidFill>
                  <a:srgbClr val="FF0000"/>
                </a:solidFill>
              </a:rPr>
              <a:t>) </a:t>
            </a:r>
            <a:r>
              <a:rPr lang="pt-BR" sz="4000" dirty="0" err="1" smtClean="0">
                <a:solidFill>
                  <a:srgbClr val="FF0000"/>
                </a:solidFill>
              </a:rPr>
              <a:t>Coate</a:t>
            </a:r>
            <a:endParaRPr lang="pt-BR" sz="6000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3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Quem </a:t>
            </a:r>
            <a:r>
              <a:rPr lang="pt-BR" dirty="0" smtClean="0"/>
              <a:t>era o pai de Elizeu?</a:t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b="1" dirty="0" smtClean="0"/>
              <a:t>a) </a:t>
            </a:r>
            <a:r>
              <a:rPr lang="pt-BR" dirty="0" err="1" smtClean="0"/>
              <a:t>Beeri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err="1" smtClean="0"/>
              <a:t>Safate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err="1" smtClean="0"/>
              <a:t>Petuel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err="1" smtClean="0"/>
              <a:t>Amitai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b</a:t>
            </a:r>
            <a:r>
              <a:rPr lang="pt-BR" sz="4000" dirty="0" smtClean="0">
                <a:solidFill>
                  <a:srgbClr val="FF0000"/>
                </a:solidFill>
              </a:rPr>
              <a:t>) </a:t>
            </a:r>
            <a:r>
              <a:rPr lang="pt-BR" sz="4000" dirty="0" err="1" smtClean="0">
                <a:solidFill>
                  <a:srgbClr val="FF0000"/>
                </a:solidFill>
              </a:rPr>
              <a:t>Safate</a:t>
            </a:r>
            <a:r>
              <a:rPr lang="pt-BR" sz="4000" dirty="0" smtClean="0">
                <a:solidFill>
                  <a:srgbClr val="FF0000"/>
                </a:solidFill>
              </a:rPr>
              <a:t> 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4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Quem </a:t>
            </a:r>
            <a:r>
              <a:rPr lang="pt-BR" dirty="0" smtClean="0"/>
              <a:t>era o pai Joel</a:t>
            </a:r>
            <a:r>
              <a:rPr lang="pt-BR" dirty="0" smtClean="0"/>
              <a:t>?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a</a:t>
            </a:r>
            <a:r>
              <a:rPr lang="pt-BR" b="1" dirty="0" smtClean="0"/>
              <a:t>) </a:t>
            </a:r>
            <a:r>
              <a:rPr lang="pt-BR" dirty="0" smtClean="0"/>
              <a:t>Ido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err="1" smtClean="0"/>
              <a:t>Cusi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err="1" smtClean="0"/>
              <a:t>Petuel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err="1" smtClean="0"/>
              <a:t>Amitai</a:t>
            </a:r>
            <a:endParaRPr lang="pt-BR" dirty="0" smtClean="0"/>
          </a:p>
          <a:p>
            <a:pPr algn="ctr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>
                <a:solidFill>
                  <a:srgbClr val="FF0000"/>
                </a:solidFill>
              </a:rPr>
              <a:t>c</a:t>
            </a:r>
            <a:r>
              <a:rPr lang="pt-BR" sz="4000" dirty="0" smtClean="0">
                <a:solidFill>
                  <a:srgbClr val="FF0000"/>
                </a:solidFill>
              </a:rPr>
              <a:t>) </a:t>
            </a:r>
            <a:r>
              <a:rPr lang="pt-BR" sz="4000" dirty="0" err="1" smtClean="0">
                <a:solidFill>
                  <a:srgbClr val="FF0000"/>
                </a:solidFill>
              </a:rPr>
              <a:t>Petuel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5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Quem </a:t>
            </a:r>
            <a:r>
              <a:rPr lang="pt-BR" dirty="0" smtClean="0"/>
              <a:t>era o pai de </a:t>
            </a:r>
            <a:r>
              <a:rPr lang="pt-BR" dirty="0" err="1" smtClean="0"/>
              <a:t>Quileabe</a:t>
            </a:r>
            <a:r>
              <a:rPr lang="pt-BR" dirty="0" smtClean="0"/>
              <a:t>?</a:t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b="1" dirty="0" smtClean="0"/>
              <a:t>a) </a:t>
            </a:r>
            <a:r>
              <a:rPr lang="pt-BR" dirty="0" smtClean="0"/>
              <a:t>Saul </a:t>
            </a:r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err="1" smtClean="0"/>
              <a:t>Roboão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smtClean="0"/>
              <a:t>Davi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smtClean="0"/>
              <a:t>Salomão</a:t>
            </a:r>
            <a:br>
              <a:rPr lang="pt-BR" dirty="0" smtClean="0"/>
            </a:br>
            <a:endParaRPr lang="pt-BR" dirty="0" smtClean="0"/>
          </a:p>
          <a:p>
            <a:pPr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c</a:t>
            </a:r>
            <a:r>
              <a:rPr lang="pt-BR" sz="4000" dirty="0" smtClean="0">
                <a:solidFill>
                  <a:srgbClr val="FF0000"/>
                </a:solidFill>
              </a:rPr>
              <a:t>) Davi</a:t>
            </a:r>
            <a:r>
              <a:rPr lang="pt-BR" dirty="0" smtClean="0"/>
              <a:t> 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6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Quem </a:t>
            </a:r>
            <a:r>
              <a:rPr lang="pt-BR" dirty="0" smtClean="0"/>
              <a:t>era o pai de Acabe</a:t>
            </a:r>
            <a:r>
              <a:rPr lang="pt-BR" dirty="0" smtClean="0"/>
              <a:t>?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a</a:t>
            </a:r>
            <a:r>
              <a:rPr lang="pt-BR" b="1" dirty="0" smtClean="0"/>
              <a:t>) </a:t>
            </a:r>
            <a:r>
              <a:rPr lang="pt-BR" dirty="0" err="1" smtClean="0"/>
              <a:t>Onri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err="1" smtClean="0"/>
              <a:t>Hacalias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err="1" smtClean="0"/>
              <a:t>Seraías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err="1" smtClean="0"/>
              <a:t>Hadade</a:t>
            </a:r>
            <a:endParaRPr lang="pt-BR" dirty="0" smtClean="0"/>
          </a:p>
          <a:p>
            <a:pPr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/>
            </a:r>
            <a:br>
              <a:rPr lang="pt-BR" sz="4000" dirty="0" smtClean="0">
                <a:solidFill>
                  <a:srgbClr val="FF0000"/>
                </a:solidFill>
              </a:rPr>
            </a:br>
            <a:r>
              <a:rPr lang="pt-BR" sz="4000" dirty="0" smtClean="0">
                <a:solidFill>
                  <a:srgbClr val="FF0000"/>
                </a:solidFill>
              </a:rPr>
              <a:t>a</a:t>
            </a:r>
            <a:r>
              <a:rPr lang="pt-BR" sz="4000" dirty="0" smtClean="0">
                <a:solidFill>
                  <a:srgbClr val="FF0000"/>
                </a:solidFill>
              </a:rPr>
              <a:t>) </a:t>
            </a:r>
            <a:r>
              <a:rPr lang="pt-BR" sz="4000" dirty="0" err="1" smtClean="0">
                <a:solidFill>
                  <a:srgbClr val="FF0000"/>
                </a:solidFill>
              </a:rPr>
              <a:t>Onri</a:t>
            </a:r>
            <a:endParaRPr lang="pt-BR" sz="6000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7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181</Words>
  <Application>Microsoft Office PowerPoint</Application>
  <PresentationFormat>Apresentação na tela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Concurso</vt:lpstr>
      <vt:lpstr>Slide 1</vt:lpstr>
      <vt:lpstr> Quem é meu pai ?</vt:lpstr>
      <vt:lpstr>Pergunta 1</vt:lpstr>
      <vt:lpstr>Pergunta 2</vt:lpstr>
      <vt:lpstr>Pergunta 3</vt:lpstr>
      <vt:lpstr>Pergunta 4</vt:lpstr>
      <vt:lpstr>Pergunta 5</vt:lpstr>
      <vt:lpstr>Pergunta 6</vt:lpstr>
      <vt:lpstr>Pergunta 7</vt:lpstr>
      <vt:lpstr>Pergunta 8</vt:lpstr>
      <vt:lpstr>EXTRA</vt:lpstr>
      <vt:lpstr>EXTRA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Maykel</dc:creator>
  <cp:lastModifiedBy>Maykel</cp:lastModifiedBy>
  <cp:revision>10</cp:revision>
  <dcterms:created xsi:type="dcterms:W3CDTF">2011-02-02T21:13:26Z</dcterms:created>
  <dcterms:modified xsi:type="dcterms:W3CDTF">2011-02-03T01:20:44Z</dcterms:modified>
</cp:coreProperties>
</file>